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56" r:id="rId3"/>
  </p:sldIdLst>
  <p:sldSz cx="10693400" cy="7561263"/>
  <p:notesSz cx="7099300" cy="102346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242"/>
    <a:srgbClr val="FF6600"/>
    <a:srgbClr val="FEA402"/>
    <a:srgbClr val="CCFF66"/>
    <a:srgbClr val="7CCD3F"/>
    <a:srgbClr val="CCFF99"/>
    <a:srgbClr val="99FF33"/>
    <a:srgbClr val="FFFF99"/>
    <a:srgbClr val="005426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942" y="19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プレースホルダー 10"/>
          <p:cNvSpPr>
            <a:spLocks noGrp="1"/>
          </p:cNvSpPr>
          <p:nvPr>
            <p:ph type="body" sz="quarter" idx="10" hasCustomPrompt="1"/>
          </p:nvPr>
        </p:nvSpPr>
        <p:spPr>
          <a:xfrm>
            <a:off x="234132" y="180231"/>
            <a:ext cx="5112568" cy="936625"/>
          </a:xfrm>
        </p:spPr>
        <p:txBody>
          <a:bodyPr anchor="t">
            <a:noAutofit/>
          </a:bodyPr>
          <a:lstStyle>
            <a:lvl1pPr marL="0" indent="0">
              <a:buNone/>
              <a:defRPr sz="28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521528" indent="0">
              <a:buNone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043056" indent="0">
              <a:buNone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564584" indent="0">
              <a:buNone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86112" indent="0">
              <a:buNone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タイトルを入れてください</a:t>
            </a:r>
            <a:endParaRPr kumimoji="1" lang="ja-JP" altLang="en-US" dirty="0"/>
          </a:p>
        </p:txBody>
      </p:sp>
      <p:sp>
        <p:nvSpPr>
          <p:cNvPr id="13" name="テキスト プレースホルダー 10"/>
          <p:cNvSpPr>
            <a:spLocks noGrp="1"/>
          </p:cNvSpPr>
          <p:nvPr>
            <p:ph type="body" sz="quarter" idx="11" hasCustomPrompt="1"/>
          </p:nvPr>
        </p:nvSpPr>
        <p:spPr>
          <a:xfrm>
            <a:off x="450156" y="1332359"/>
            <a:ext cx="2592288" cy="1368152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1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521528" indent="0">
              <a:buNone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043056" indent="0">
              <a:buNone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564584" indent="0">
              <a:buNone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86112" indent="0">
              <a:buNone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文章を入れてください</a:t>
            </a:r>
            <a:endParaRPr kumimoji="1" lang="ja-JP" altLang="en-US" dirty="0"/>
          </a:p>
        </p:txBody>
      </p:sp>
      <p:sp>
        <p:nvSpPr>
          <p:cNvPr id="14" name="テキスト プレースホルダー 10"/>
          <p:cNvSpPr>
            <a:spLocks noGrp="1"/>
          </p:cNvSpPr>
          <p:nvPr>
            <p:ph type="body" sz="quarter" idx="12" hasCustomPrompt="1"/>
          </p:nvPr>
        </p:nvSpPr>
        <p:spPr>
          <a:xfrm>
            <a:off x="450156" y="2844527"/>
            <a:ext cx="4752528" cy="864890"/>
          </a:xfrm>
        </p:spPr>
        <p:txBody>
          <a:bodyPr anchor="ctr">
            <a:noAutofit/>
          </a:bodyPr>
          <a:lstStyle>
            <a:lvl1pPr marL="0" indent="0">
              <a:buNone/>
              <a:defRPr sz="28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521528" indent="0">
              <a:buNone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043056" indent="0">
              <a:buNone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564584" indent="0">
              <a:buNone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86112" indent="0">
              <a:buNone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日時などを入れてください</a:t>
            </a:r>
            <a:endParaRPr kumimoji="1" lang="ja-JP" altLang="en-US" dirty="0"/>
          </a:p>
        </p:txBody>
      </p:sp>
      <p:sp>
        <p:nvSpPr>
          <p:cNvPr id="16" name="図プレースホルダー 15"/>
          <p:cNvSpPr>
            <a:spLocks noGrp="1"/>
          </p:cNvSpPr>
          <p:nvPr>
            <p:ph type="pic" sz="quarter" idx="13" hasCustomPrompt="1"/>
          </p:nvPr>
        </p:nvSpPr>
        <p:spPr>
          <a:xfrm>
            <a:off x="5491410" y="756295"/>
            <a:ext cx="2735610" cy="3025130"/>
          </a:xfrm>
          <a:blipFill dpi="0" rotWithShape="1">
            <a:blip r:embed="rId2" cstate="print">
              <a:grayscl/>
            </a:blip>
            <a:srcRect/>
            <a:tile tx="0" ty="0" sx="86000" sy="86000" flip="none" algn="tr"/>
          </a:blipFill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dirty="0" smtClean="0"/>
              <a:t>地図などを入れてください</a:t>
            </a:r>
            <a:endParaRPr kumimoji="1" lang="ja-JP" altLang="en-US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14" hasCustomPrompt="1"/>
          </p:nvPr>
        </p:nvSpPr>
        <p:spPr>
          <a:xfrm>
            <a:off x="522165" y="4445223"/>
            <a:ext cx="936104" cy="360363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521528" indent="0">
              <a:buNone/>
              <a:defRPr sz="11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043056" indent="0">
              <a:buNone/>
              <a:defRPr sz="105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564584" indent="0">
              <a:buNone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86112" indent="0">
              <a:buNone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kumimoji="1" lang="en-US" altLang="ja-JP" dirty="0" smtClean="0"/>
              <a:t>00:00~</a:t>
            </a:r>
            <a:endParaRPr kumimoji="1" lang="ja-JP" altLang="en-US" dirty="0"/>
          </a:p>
        </p:txBody>
      </p:sp>
      <p:sp>
        <p:nvSpPr>
          <p:cNvPr id="20" name="テキスト プレースホルダー 18"/>
          <p:cNvSpPr>
            <a:spLocks noGrp="1"/>
          </p:cNvSpPr>
          <p:nvPr>
            <p:ph type="body" sz="quarter" idx="15" hasCustomPrompt="1"/>
          </p:nvPr>
        </p:nvSpPr>
        <p:spPr>
          <a:xfrm>
            <a:off x="1602284" y="4445223"/>
            <a:ext cx="3456384" cy="648667"/>
          </a:xfrm>
        </p:spPr>
        <p:txBody>
          <a:bodyPr>
            <a:noAutofit/>
          </a:bodyPr>
          <a:lstStyle>
            <a:lvl1pPr marL="285750" indent="-285750">
              <a:buFont typeface="Wingdings" pitchFamily="2" charset="2"/>
              <a:buChar char="l"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521528" indent="0">
              <a:buNone/>
              <a:defRPr sz="11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043056" indent="0">
              <a:buNone/>
              <a:defRPr sz="105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564584" indent="0">
              <a:buNone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86112" indent="0">
              <a:buNone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イベント日程を入力</a:t>
            </a:r>
            <a:endParaRPr kumimoji="1" lang="en-US" altLang="ja-JP" dirty="0" smtClean="0"/>
          </a:p>
          <a:p>
            <a:pPr lvl="0"/>
            <a:endParaRPr kumimoji="1" lang="ja-JP" altLang="en-US" dirty="0"/>
          </a:p>
        </p:txBody>
      </p:sp>
      <p:sp>
        <p:nvSpPr>
          <p:cNvPr id="25" name="テキスト プレースホルダー 18"/>
          <p:cNvSpPr>
            <a:spLocks noGrp="1"/>
          </p:cNvSpPr>
          <p:nvPr>
            <p:ph type="body" sz="quarter" idx="16" hasCustomPrompt="1"/>
          </p:nvPr>
        </p:nvSpPr>
        <p:spPr>
          <a:xfrm>
            <a:off x="522165" y="5159598"/>
            <a:ext cx="936104" cy="360363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521528" indent="0">
              <a:buNone/>
              <a:defRPr sz="11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043056" indent="0">
              <a:buNone/>
              <a:defRPr sz="105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564584" indent="0">
              <a:buNone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86112" indent="0">
              <a:buNone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kumimoji="1" lang="en-US" altLang="ja-JP" dirty="0" smtClean="0"/>
              <a:t>00:00~</a:t>
            </a:r>
            <a:endParaRPr kumimoji="1" lang="ja-JP" altLang="en-US" dirty="0"/>
          </a:p>
        </p:txBody>
      </p:sp>
      <p:sp>
        <p:nvSpPr>
          <p:cNvPr id="26" name="テキスト プレースホルダー 18"/>
          <p:cNvSpPr>
            <a:spLocks noGrp="1"/>
          </p:cNvSpPr>
          <p:nvPr>
            <p:ph type="body" sz="quarter" idx="17" hasCustomPrompt="1"/>
          </p:nvPr>
        </p:nvSpPr>
        <p:spPr>
          <a:xfrm>
            <a:off x="1602284" y="5159598"/>
            <a:ext cx="3456384" cy="648667"/>
          </a:xfrm>
        </p:spPr>
        <p:txBody>
          <a:bodyPr>
            <a:noAutofit/>
          </a:bodyPr>
          <a:lstStyle>
            <a:lvl1pPr marL="285750" indent="-285750">
              <a:buFont typeface="Wingdings" pitchFamily="2" charset="2"/>
              <a:buChar char="l"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521528" indent="0">
              <a:buNone/>
              <a:defRPr sz="11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043056" indent="0">
              <a:buNone/>
              <a:defRPr sz="105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564584" indent="0">
              <a:buNone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86112" indent="0">
              <a:buNone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イベント日程を入力</a:t>
            </a:r>
            <a:endParaRPr kumimoji="1" lang="en-US" altLang="ja-JP" dirty="0" smtClean="0"/>
          </a:p>
          <a:p>
            <a:pPr lvl="0"/>
            <a:endParaRPr kumimoji="1" lang="ja-JP" altLang="en-US" dirty="0"/>
          </a:p>
        </p:txBody>
      </p:sp>
      <p:sp>
        <p:nvSpPr>
          <p:cNvPr id="27" name="テキスト プレースホルダー 18"/>
          <p:cNvSpPr>
            <a:spLocks noGrp="1"/>
          </p:cNvSpPr>
          <p:nvPr>
            <p:ph type="body" sz="quarter" idx="18" hasCustomPrompt="1"/>
          </p:nvPr>
        </p:nvSpPr>
        <p:spPr>
          <a:xfrm>
            <a:off x="522165" y="5873973"/>
            <a:ext cx="936104" cy="360363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521528" indent="0">
              <a:buNone/>
              <a:defRPr sz="11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043056" indent="0">
              <a:buNone/>
              <a:defRPr sz="105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564584" indent="0">
              <a:buNone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86112" indent="0">
              <a:buNone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kumimoji="1" lang="en-US" altLang="ja-JP" dirty="0" smtClean="0"/>
              <a:t>00:00~</a:t>
            </a:r>
            <a:endParaRPr kumimoji="1" lang="ja-JP" altLang="en-US" dirty="0"/>
          </a:p>
        </p:txBody>
      </p:sp>
      <p:sp>
        <p:nvSpPr>
          <p:cNvPr id="28" name="テキスト プレースホルダー 18"/>
          <p:cNvSpPr>
            <a:spLocks noGrp="1"/>
          </p:cNvSpPr>
          <p:nvPr>
            <p:ph type="body" sz="quarter" idx="19" hasCustomPrompt="1"/>
          </p:nvPr>
        </p:nvSpPr>
        <p:spPr>
          <a:xfrm>
            <a:off x="1602284" y="5873973"/>
            <a:ext cx="3456384" cy="648667"/>
          </a:xfrm>
        </p:spPr>
        <p:txBody>
          <a:bodyPr>
            <a:noAutofit/>
          </a:bodyPr>
          <a:lstStyle>
            <a:lvl1pPr marL="285750" indent="-285750">
              <a:buFont typeface="Wingdings" pitchFamily="2" charset="2"/>
              <a:buChar char="l"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521528" indent="0">
              <a:buNone/>
              <a:defRPr sz="11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043056" indent="0">
              <a:buNone/>
              <a:defRPr sz="105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564584" indent="0">
              <a:buNone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86112" indent="0">
              <a:buNone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イベント日程を入力</a:t>
            </a:r>
            <a:endParaRPr kumimoji="1" lang="en-US" altLang="ja-JP" dirty="0" smtClean="0"/>
          </a:p>
          <a:p>
            <a:pPr lvl="0"/>
            <a:endParaRPr kumimoji="1" lang="ja-JP" altLang="en-US" dirty="0"/>
          </a:p>
        </p:txBody>
      </p:sp>
      <p:sp>
        <p:nvSpPr>
          <p:cNvPr id="29" name="テキスト プレースホルダー 18"/>
          <p:cNvSpPr>
            <a:spLocks noGrp="1"/>
          </p:cNvSpPr>
          <p:nvPr>
            <p:ph type="body" sz="quarter" idx="20" hasCustomPrompt="1"/>
          </p:nvPr>
        </p:nvSpPr>
        <p:spPr>
          <a:xfrm>
            <a:off x="522165" y="6588348"/>
            <a:ext cx="936104" cy="360363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521528" indent="0">
              <a:buNone/>
              <a:defRPr sz="11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043056" indent="0">
              <a:buNone/>
              <a:defRPr sz="105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564584" indent="0">
              <a:buNone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86112" indent="0">
              <a:buNone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kumimoji="1" lang="en-US" altLang="ja-JP" dirty="0" smtClean="0"/>
              <a:t>00:00~</a:t>
            </a:r>
            <a:endParaRPr kumimoji="1" lang="ja-JP" altLang="en-US" dirty="0"/>
          </a:p>
        </p:txBody>
      </p:sp>
      <p:sp>
        <p:nvSpPr>
          <p:cNvPr id="30" name="テキスト プレースホルダー 18"/>
          <p:cNvSpPr>
            <a:spLocks noGrp="1"/>
          </p:cNvSpPr>
          <p:nvPr>
            <p:ph type="body" sz="quarter" idx="21" hasCustomPrompt="1"/>
          </p:nvPr>
        </p:nvSpPr>
        <p:spPr>
          <a:xfrm>
            <a:off x="1602284" y="6588348"/>
            <a:ext cx="3456384" cy="648667"/>
          </a:xfrm>
        </p:spPr>
        <p:txBody>
          <a:bodyPr>
            <a:noAutofit/>
          </a:bodyPr>
          <a:lstStyle>
            <a:lvl1pPr marL="285750" indent="-285750">
              <a:buFont typeface="Wingdings" pitchFamily="2" charset="2"/>
              <a:buChar char="l"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521528" indent="0">
              <a:buNone/>
              <a:defRPr sz="11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043056" indent="0">
              <a:buNone/>
              <a:defRPr sz="105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564584" indent="0">
              <a:buNone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86112" indent="0">
              <a:buNone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イベント日程を入力</a:t>
            </a:r>
            <a:endParaRPr kumimoji="1" lang="en-US" altLang="ja-JP" dirty="0" smtClean="0"/>
          </a:p>
          <a:p>
            <a:pPr lvl="0"/>
            <a:endParaRPr kumimoji="1" lang="ja-JP" altLang="en-US" dirty="0"/>
          </a:p>
        </p:txBody>
      </p:sp>
      <p:sp>
        <p:nvSpPr>
          <p:cNvPr id="31" name="テキスト プレースホルダー 10"/>
          <p:cNvSpPr>
            <a:spLocks noGrp="1"/>
          </p:cNvSpPr>
          <p:nvPr>
            <p:ph type="body" sz="quarter" idx="22" hasCustomPrompt="1"/>
          </p:nvPr>
        </p:nvSpPr>
        <p:spPr>
          <a:xfrm>
            <a:off x="5490716" y="4212679"/>
            <a:ext cx="4896544" cy="756000"/>
          </a:xfrm>
          <a:prstGeom prst="roundRect">
            <a:avLst>
              <a:gd name="adj" fmla="val 9036"/>
            </a:avLst>
          </a:prstGeom>
          <a:noFill/>
          <a:ln w="19050">
            <a:noFill/>
          </a:ln>
        </p:spPr>
        <p:txBody>
          <a:bodyPr anchor="ctr">
            <a:noAutofit/>
          </a:bodyPr>
          <a:lstStyle>
            <a:lvl1pPr marL="0" indent="0" algn="dist">
              <a:buNone/>
              <a:defRPr sz="16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521528" indent="0">
              <a:buNone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043056" indent="0">
              <a:buNone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564584" indent="0">
              <a:buNone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86112" indent="0">
              <a:buNone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お問い合わせ先を入れてください</a:t>
            </a:r>
            <a:endParaRPr kumimoji="1" lang="ja-JP" altLang="en-US" dirty="0"/>
          </a:p>
        </p:txBody>
      </p:sp>
      <p:sp>
        <p:nvSpPr>
          <p:cNvPr id="33" name="テキスト プレースホルダー 32"/>
          <p:cNvSpPr>
            <a:spLocks noGrp="1"/>
          </p:cNvSpPr>
          <p:nvPr>
            <p:ph type="body" sz="quarter" idx="23" hasCustomPrompt="1"/>
          </p:nvPr>
        </p:nvSpPr>
        <p:spPr>
          <a:xfrm>
            <a:off x="8370888" y="756295"/>
            <a:ext cx="2016125" cy="3025130"/>
          </a:xfrm>
          <a:solidFill>
            <a:schemeClr val="bg1">
              <a:alpha val="27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地図の詳細などを入れてください</a:t>
            </a:r>
            <a:endParaRPr kumimoji="1" lang="ja-JP" altLang="en-US" dirty="0"/>
          </a:p>
        </p:txBody>
      </p:sp>
      <p:sp>
        <p:nvSpPr>
          <p:cNvPr id="36" name="テキスト プレースホルダー 35"/>
          <p:cNvSpPr>
            <a:spLocks noGrp="1"/>
          </p:cNvSpPr>
          <p:nvPr>
            <p:ph type="body" sz="quarter" idx="24" hasCustomPrompt="1"/>
          </p:nvPr>
        </p:nvSpPr>
        <p:spPr>
          <a:xfrm>
            <a:off x="5418138" y="5508823"/>
            <a:ext cx="4968875" cy="1800200"/>
          </a:xfr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sz="1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978728" indent="-457200">
              <a:buFont typeface="Wingdings" pitchFamily="2" charset="2"/>
              <a:buChar char="l"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500256" indent="-457200">
              <a:buFont typeface="Wingdings" pitchFamily="2" charset="2"/>
              <a:buChar char="l"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907484" indent="-342900">
              <a:buFont typeface="Wingdings" pitchFamily="2" charset="2"/>
              <a:buChar char="l"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429012" indent="-342900">
              <a:buFont typeface="Wingdings" pitchFamily="2" charset="2"/>
              <a:buChar char="l"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企画スタッフや役割分担について入力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40621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AAAF-E95C-4ED5-8649-F06FBA6E521E}" type="datetimeFigureOut">
              <a:rPr kumimoji="1" lang="ja-JP" altLang="en-US" smtClean="0"/>
              <a:pPr/>
              <a:t>2013/10/11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C0BE-BDAA-4087-ADD9-98349E5A56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147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AAAF-E95C-4ED5-8649-F06FBA6E521E}" type="datetimeFigureOut">
              <a:rPr kumimoji="1" lang="ja-JP" altLang="en-US" smtClean="0"/>
              <a:pPr/>
              <a:t>2013/10/11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C0BE-BDAA-4087-ADD9-98349E5A56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82672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AAAF-E95C-4ED5-8649-F06FBA6E521E}" type="datetimeFigureOut">
              <a:rPr kumimoji="1" lang="ja-JP" altLang="en-US" smtClean="0"/>
              <a:pPr/>
              <a:t>2013/10/11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C0BE-BDAA-4087-ADD9-98349E5A56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14994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AAAF-E95C-4ED5-8649-F06FBA6E521E}" type="datetimeFigureOut">
              <a:rPr kumimoji="1" lang="ja-JP" altLang="en-US" smtClean="0"/>
              <a:pPr/>
              <a:t>2013/10/11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C0BE-BDAA-4087-ADD9-98349E5A56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64104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AAAF-E95C-4ED5-8649-F06FBA6E521E}" type="datetimeFigureOut">
              <a:rPr kumimoji="1" lang="ja-JP" altLang="en-US" smtClean="0"/>
              <a:pPr/>
              <a:t>2013/10/11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C0BE-BDAA-4087-ADD9-98349E5A56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5785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AAAF-E95C-4ED5-8649-F06FBA6E521E}" type="datetimeFigureOut">
              <a:rPr kumimoji="1" lang="ja-JP" altLang="en-US" smtClean="0"/>
              <a:pPr/>
              <a:t>2013/10/11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C0BE-BDAA-4087-ADD9-98349E5A56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93656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AAAF-E95C-4ED5-8649-F06FBA6E521E}" type="datetimeFigureOut">
              <a:rPr kumimoji="1" lang="ja-JP" altLang="en-US" smtClean="0"/>
              <a:pPr/>
              <a:t>2013/10/11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C0BE-BDAA-4087-ADD9-98349E5A56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672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AAAF-E95C-4ED5-8649-F06FBA6E521E}" type="datetimeFigureOut">
              <a:rPr kumimoji="1" lang="ja-JP" altLang="en-US" smtClean="0"/>
              <a:pPr/>
              <a:t>2013/10/11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C0BE-BDAA-4087-ADD9-98349E5A56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21294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AAAF-E95C-4ED5-8649-F06FBA6E521E}" type="datetimeFigureOut">
              <a:rPr kumimoji="1" lang="ja-JP" altLang="en-US" smtClean="0"/>
              <a:pPr/>
              <a:t>2013/10/11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C0BE-BDAA-4087-ADD9-98349E5A56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9666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AAAF-E95C-4ED5-8649-F06FBA6E521E}" type="datetimeFigureOut">
              <a:rPr kumimoji="1" lang="ja-JP" altLang="en-US" smtClean="0"/>
              <a:pPr/>
              <a:t>2013/10/11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C0BE-BDAA-4087-ADD9-98349E5A56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4300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AAAF-E95C-4ED5-8649-F06FBA6E521E}" type="datetimeFigureOut">
              <a:rPr kumimoji="1" lang="ja-JP" altLang="en-US" smtClean="0"/>
              <a:pPr/>
              <a:t>2013/10/11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C0BE-BDAA-4087-ADD9-98349E5A56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70071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2AAAF-E95C-4ED5-8649-F06FBA6E521E}" type="datetimeFigureOut">
              <a:rPr kumimoji="1" lang="ja-JP" altLang="en-US" smtClean="0"/>
              <a:pPr/>
              <a:t>2013/10/11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2C0BE-BDAA-4087-ADD9-98349E5A56D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32141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背景色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角丸四角形 94"/>
          <p:cNvSpPr/>
          <p:nvPr/>
        </p:nvSpPr>
        <p:spPr>
          <a:xfrm>
            <a:off x="234132" y="828303"/>
            <a:ext cx="4536504" cy="3168352"/>
          </a:xfrm>
          <a:prstGeom prst="roundRect">
            <a:avLst>
              <a:gd name="adj" fmla="val 5629"/>
            </a:avLst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角丸四角形 95"/>
          <p:cNvSpPr/>
          <p:nvPr/>
        </p:nvSpPr>
        <p:spPr>
          <a:xfrm>
            <a:off x="306140" y="972319"/>
            <a:ext cx="4320480" cy="720080"/>
          </a:xfrm>
          <a:prstGeom prst="roundRect">
            <a:avLst>
              <a:gd name="adj" fmla="val 4193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234132" y="4068663"/>
            <a:ext cx="4536504" cy="1152128"/>
          </a:xfrm>
          <a:prstGeom prst="roundRect">
            <a:avLst>
              <a:gd name="adj" fmla="val 5629"/>
            </a:avLst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イラスト1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0" y="6278804"/>
            <a:ext cx="2914538" cy="1282459"/>
          </a:xfrm>
          <a:prstGeom prst="rect">
            <a:avLst/>
          </a:prstGeom>
        </p:spPr>
      </p:pic>
      <p:sp>
        <p:nvSpPr>
          <p:cNvPr id="92" name="企画スタッフ名・注意事項"/>
          <p:cNvSpPr>
            <a:spLocks noGrp="1"/>
          </p:cNvSpPr>
          <p:nvPr>
            <p:ph type="body" sz="quarter" idx="24"/>
          </p:nvPr>
        </p:nvSpPr>
        <p:spPr>
          <a:xfrm>
            <a:off x="5058668" y="3564607"/>
            <a:ext cx="5472608" cy="720080"/>
          </a:xfrm>
        </p:spPr>
        <p:txBody>
          <a:bodyPr>
            <a:normAutofit/>
          </a:bodyPr>
          <a:lstStyle/>
          <a:p>
            <a:r>
              <a:rPr kumimoji="1" lang="en-US" altLang="ja-JP" sz="1400" b="1" dirty="0" smtClean="0"/>
              <a:t>※</a:t>
            </a:r>
            <a:r>
              <a:rPr kumimoji="1" lang="ja-JP" altLang="en-US" sz="1400" b="1" dirty="0" smtClean="0"/>
              <a:t>当日は西葛西駅に集合して教室までご案内致しますので</a:t>
            </a:r>
            <a:r>
              <a:rPr lang="en-US" altLang="ja-JP" sz="1400" b="1" dirty="0" smtClean="0"/>
              <a:t>18</a:t>
            </a:r>
            <a:r>
              <a:rPr lang="ja-JP" altLang="en-US" sz="1400" b="1" dirty="0" smtClean="0"/>
              <a:t>時</a:t>
            </a:r>
            <a:r>
              <a:rPr lang="en-US" altLang="ja-JP" sz="1400" b="1" dirty="0" smtClean="0"/>
              <a:t>50</a:t>
            </a:r>
            <a:r>
              <a:rPr lang="ja-JP" altLang="en-US" sz="1400" b="1" dirty="0" smtClean="0"/>
              <a:t>分に改札周辺に集合お願い致します。</a:t>
            </a:r>
            <a:endParaRPr kumimoji="1" lang="en-US" altLang="ja-JP" sz="1400" b="1" dirty="0" smtClean="0"/>
          </a:p>
          <a:p>
            <a:r>
              <a:rPr lang="en-US" altLang="ja-JP" b="1" dirty="0" smtClean="0">
                <a:solidFill>
                  <a:srgbClr val="FF0000"/>
                </a:solidFill>
              </a:rPr>
              <a:t>※</a:t>
            </a:r>
            <a:r>
              <a:rPr lang="ja-JP" altLang="en-US" b="1" dirty="0" smtClean="0">
                <a:solidFill>
                  <a:srgbClr val="FF0000"/>
                </a:solidFill>
              </a:rPr>
              <a:t>わからないことは担当の</a:t>
            </a:r>
            <a:r>
              <a:rPr lang="ja-JP" altLang="en-US" b="1" dirty="0">
                <a:solidFill>
                  <a:srgbClr val="FF0000"/>
                </a:solidFill>
              </a:rPr>
              <a:t>川上</a:t>
            </a:r>
            <a:r>
              <a:rPr lang="ja-JP" altLang="en-US" b="1" dirty="0" smtClean="0">
                <a:solidFill>
                  <a:srgbClr val="FF0000"/>
                </a:solidFill>
              </a:rPr>
              <a:t>までお問い合わせください。</a:t>
            </a:r>
            <a:endParaRPr lang="en-US" altLang="ja-JP" b="1" dirty="0" smtClean="0">
              <a:solidFill>
                <a:srgbClr val="FF0000"/>
              </a:solidFill>
            </a:endParaRPr>
          </a:p>
        </p:txBody>
      </p:sp>
      <p:sp>
        <p:nvSpPr>
          <p:cNvPr id="55" name="お問い合わせ"/>
          <p:cNvSpPr txBox="1"/>
          <p:nvPr/>
        </p:nvSpPr>
        <p:spPr>
          <a:xfrm>
            <a:off x="5490716" y="3132559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n w="6350">
                  <a:noFill/>
                </a:ln>
                <a:solidFill>
                  <a:srgbClr val="009242"/>
                </a:solidFill>
                <a:effectLst>
                  <a:glow rad="76200">
                    <a:schemeClr val="bg1"/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お問い合わせ：　</a:t>
            </a:r>
            <a:r>
              <a:rPr kumimoji="1" lang="en-US" altLang="ja-JP" sz="1600" dirty="0" smtClean="0">
                <a:ln w="6350">
                  <a:noFill/>
                </a:ln>
                <a:solidFill>
                  <a:srgbClr val="009242"/>
                </a:solidFill>
                <a:effectLst>
                  <a:glow rad="76200">
                    <a:schemeClr val="bg1"/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090-1338-4480</a:t>
            </a:r>
            <a:r>
              <a:rPr kumimoji="1" lang="ja-JP" altLang="en-US" sz="1600" dirty="0" smtClean="0">
                <a:ln w="6350">
                  <a:noFill/>
                </a:ln>
                <a:solidFill>
                  <a:srgbClr val="009242"/>
                </a:solidFill>
                <a:effectLst>
                  <a:glow rad="76200">
                    <a:schemeClr val="bg1"/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（川上真司）</a:t>
            </a:r>
            <a:endParaRPr kumimoji="1" lang="ja-JP" altLang="en-US" sz="1600" dirty="0">
              <a:ln w="6350">
                <a:noFill/>
              </a:ln>
              <a:solidFill>
                <a:srgbClr val="009242"/>
              </a:solidFill>
              <a:effectLst>
                <a:glow rad="76200">
                  <a:schemeClr val="bg1"/>
                </a:glo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1" name="会場アクセスマップ"/>
          <p:cNvSpPr txBox="1"/>
          <p:nvPr/>
        </p:nvSpPr>
        <p:spPr>
          <a:xfrm>
            <a:off x="5922764" y="0"/>
            <a:ext cx="40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n w="6350">
                  <a:noFill/>
                </a:ln>
                <a:solidFill>
                  <a:srgbClr val="009242"/>
                </a:solidFill>
                <a:effectLst>
                  <a:glow rad="76200">
                    <a:schemeClr val="bg1"/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教室</a:t>
            </a:r>
            <a:r>
              <a:rPr kumimoji="1" lang="ja-JP" altLang="en-US" sz="1400" dirty="0" smtClean="0">
                <a:ln w="6350">
                  <a:noFill/>
                </a:ln>
                <a:solidFill>
                  <a:srgbClr val="009242"/>
                </a:solidFill>
                <a:effectLst>
                  <a:glow rad="76200">
                    <a:schemeClr val="bg1"/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アクセスマップ</a:t>
            </a:r>
            <a:endParaRPr kumimoji="1" lang="en-US" altLang="ja-JP" sz="1400" dirty="0" smtClean="0">
              <a:ln w="6350">
                <a:noFill/>
              </a:ln>
              <a:solidFill>
                <a:srgbClr val="009242"/>
              </a:solidFill>
              <a:effectLst>
                <a:glow rad="76200">
                  <a:schemeClr val="bg1"/>
                </a:glo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kumimoji="1" lang="en-US" altLang="ja-JP" sz="1400" dirty="0" smtClean="0">
                <a:ln w="6350">
                  <a:noFill/>
                </a:ln>
                <a:solidFill>
                  <a:srgbClr val="00B050"/>
                </a:solidFill>
                <a:effectLst>
                  <a:glow rad="76200">
                    <a:schemeClr val="bg1"/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※</a:t>
            </a:r>
            <a:r>
              <a:rPr kumimoji="1" lang="ja-JP" altLang="en-US" sz="1400" dirty="0" smtClean="0">
                <a:ln w="6350">
                  <a:noFill/>
                </a:ln>
                <a:solidFill>
                  <a:srgbClr val="00B050"/>
                </a:solidFill>
                <a:effectLst>
                  <a:glow rad="76200">
                    <a:schemeClr val="bg1"/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住所：東京都江戸川区西葛西</a:t>
            </a:r>
            <a:r>
              <a:rPr kumimoji="1" lang="en-US" altLang="ja-JP" sz="1400" dirty="0" smtClean="0">
                <a:ln w="6350">
                  <a:noFill/>
                </a:ln>
                <a:solidFill>
                  <a:srgbClr val="00B050"/>
                </a:solidFill>
                <a:effectLst>
                  <a:glow rad="76200">
                    <a:schemeClr val="bg1"/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3-16-12</a:t>
            </a:r>
          </a:p>
          <a:p>
            <a:r>
              <a:rPr lang="en-US" altLang="ja-JP" sz="1400" dirty="0" smtClean="0">
                <a:ln w="6350">
                  <a:noFill/>
                </a:ln>
                <a:solidFill>
                  <a:srgbClr val="00B050"/>
                </a:solidFill>
                <a:effectLst>
                  <a:glow rad="76200">
                    <a:schemeClr val="bg1"/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※</a:t>
            </a:r>
            <a:r>
              <a:rPr lang="ja-JP" altLang="en-US" sz="1400" dirty="0" smtClean="0">
                <a:ln w="6350">
                  <a:noFill/>
                </a:ln>
                <a:solidFill>
                  <a:srgbClr val="00B050"/>
                </a:solidFill>
                <a:effectLst>
                  <a:glow rad="76200">
                    <a:schemeClr val="bg1"/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最寄駅：東西線　西葛西駅　徒歩</a:t>
            </a:r>
            <a:r>
              <a:rPr lang="en-US" altLang="ja-JP" sz="1400" dirty="0" smtClean="0">
                <a:ln w="6350">
                  <a:noFill/>
                </a:ln>
                <a:solidFill>
                  <a:srgbClr val="00B050"/>
                </a:solidFill>
                <a:effectLst>
                  <a:glow rad="76200">
                    <a:schemeClr val="bg1"/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2</a:t>
            </a:r>
            <a:r>
              <a:rPr lang="ja-JP" altLang="en-US" sz="1400" dirty="0" smtClean="0">
                <a:ln w="6350">
                  <a:noFill/>
                </a:ln>
                <a:solidFill>
                  <a:srgbClr val="00B050"/>
                </a:solidFill>
                <a:effectLst>
                  <a:glow rad="76200">
                    <a:schemeClr val="bg1"/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分</a:t>
            </a:r>
            <a:endParaRPr kumimoji="1" lang="ja-JP" altLang="en-US" sz="1400" dirty="0">
              <a:ln w="6350">
                <a:noFill/>
              </a:ln>
              <a:solidFill>
                <a:srgbClr val="00B050"/>
              </a:solidFill>
              <a:effectLst>
                <a:glow rad="76200">
                  <a:schemeClr val="bg1"/>
                </a:glo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5" name="イベントスケジュール"/>
          <p:cNvSpPr txBox="1"/>
          <p:nvPr/>
        </p:nvSpPr>
        <p:spPr>
          <a:xfrm>
            <a:off x="450156" y="4068663"/>
            <a:ext cx="3468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>
                <a:ln w="6350">
                  <a:noFill/>
                </a:ln>
                <a:solidFill>
                  <a:srgbClr val="009242"/>
                </a:solidFill>
                <a:effectLst>
                  <a:glow rad="76200">
                    <a:schemeClr val="bg1"/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当日</a:t>
            </a:r>
            <a:r>
              <a:rPr kumimoji="1" lang="ja-JP" altLang="en-US" sz="1800" dirty="0" smtClean="0">
                <a:ln w="6350">
                  <a:noFill/>
                </a:ln>
                <a:solidFill>
                  <a:srgbClr val="009242"/>
                </a:solidFill>
                <a:effectLst>
                  <a:glow rad="76200">
                    <a:schemeClr val="bg1"/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スケジュール</a:t>
            </a:r>
            <a:endParaRPr kumimoji="1" lang="ja-JP" altLang="en-US" sz="1800" dirty="0">
              <a:ln w="6350">
                <a:noFill/>
              </a:ln>
              <a:solidFill>
                <a:srgbClr val="009242"/>
              </a:solidFill>
              <a:effectLst>
                <a:glow rad="76200">
                  <a:schemeClr val="bg1"/>
                </a:glo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8" name="日時・会費"/>
          <p:cNvSpPr>
            <a:spLocks noGrp="1"/>
          </p:cNvSpPr>
          <p:nvPr>
            <p:ph type="body" sz="quarter" idx="12"/>
          </p:nvPr>
        </p:nvSpPr>
        <p:spPr>
          <a:xfrm>
            <a:off x="378148" y="972319"/>
            <a:ext cx="4176464" cy="864890"/>
          </a:xfrm>
        </p:spPr>
        <p:txBody>
          <a:bodyPr/>
          <a:lstStyle/>
          <a:p>
            <a:pPr algn="dist"/>
            <a:r>
              <a:rPr lang="en-US" altLang="ja-JP" sz="2400" dirty="0" smtClean="0">
                <a:latin typeface="HGP創英角ﾎﾟｯﾌﾟ体" pitchFamily="50" charset="-128"/>
                <a:ea typeface="HGP創英角ﾎﾟｯﾌﾟ体" pitchFamily="50" charset="-128"/>
              </a:rPr>
              <a:t>10</a:t>
            </a:r>
            <a:r>
              <a:rPr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月</a:t>
            </a:r>
            <a:r>
              <a:rPr lang="en-US" altLang="ja-JP" sz="2400" dirty="0" smtClean="0">
                <a:latin typeface="HGP創英角ﾎﾟｯﾌﾟ体" pitchFamily="50" charset="-128"/>
                <a:ea typeface="HGP創英角ﾎﾟｯﾌﾟ体" pitchFamily="50" charset="-128"/>
              </a:rPr>
              <a:t>29</a:t>
            </a:r>
            <a:r>
              <a:rPr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日　</a:t>
            </a:r>
            <a:r>
              <a:rPr lang="en-US" altLang="ja-JP" sz="2400" dirty="0" smtClean="0">
                <a:latin typeface="HGP創英角ﾎﾟｯﾌﾟ体" pitchFamily="50" charset="-128"/>
                <a:ea typeface="HGP創英角ﾎﾟｯﾌﾟ体" pitchFamily="50" charset="-128"/>
              </a:rPr>
              <a:t>19:00</a:t>
            </a:r>
            <a:r>
              <a:rPr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～　　</a:t>
            </a:r>
          </a:p>
          <a:p>
            <a:pPr algn="dist"/>
            <a:r>
              <a:rPr lang="en-US" altLang="ja-JP" sz="1200" dirty="0" smtClean="0"/>
              <a:t>※</a:t>
            </a:r>
            <a:r>
              <a:rPr lang="ja-JP" altLang="en-US" sz="1200" dirty="0" smtClean="0"/>
              <a:t>懇親会参加者のみ　　会費：各 </a:t>
            </a:r>
            <a:r>
              <a:rPr lang="en-US" altLang="ja-JP" sz="1200" dirty="0" smtClean="0"/>
              <a:t>3000</a:t>
            </a:r>
            <a:r>
              <a:rPr lang="ja-JP" altLang="en-US" sz="1200" dirty="0" smtClean="0"/>
              <a:t>円　</a:t>
            </a:r>
            <a:endParaRPr lang="en-US" altLang="ja-JP" sz="1200" dirty="0" smtClean="0"/>
          </a:p>
        </p:txBody>
      </p:sp>
      <p:sp>
        <p:nvSpPr>
          <p:cNvPr id="13" name="本文"/>
          <p:cNvSpPr>
            <a:spLocks noGrp="1"/>
          </p:cNvSpPr>
          <p:nvPr>
            <p:ph type="body" sz="quarter" idx="11"/>
          </p:nvPr>
        </p:nvSpPr>
        <p:spPr>
          <a:xfrm>
            <a:off x="306140" y="1764407"/>
            <a:ext cx="4176464" cy="2160240"/>
          </a:xfrm>
        </p:spPr>
        <p:txBody>
          <a:bodyPr/>
          <a:lstStyle/>
          <a:p>
            <a:pPr algn="just"/>
            <a:r>
              <a:rPr lang="ja-JP" altLang="en-US" sz="1600" b="1" dirty="0" smtClean="0"/>
              <a:t>■見学塾：エデュカルステーション</a:t>
            </a:r>
            <a:r>
              <a:rPr lang="ja-JP" altLang="en-US" sz="1600" b="1" dirty="0" err="1" smtClean="0"/>
              <a:t>あっぷ</a:t>
            </a:r>
            <a:r>
              <a:rPr lang="ja-JP" altLang="en-US" sz="2000" b="1" dirty="0" smtClean="0"/>
              <a:t>　</a:t>
            </a:r>
            <a:endParaRPr lang="en-US" altLang="ja-JP" sz="2000" b="1" dirty="0" smtClean="0"/>
          </a:p>
          <a:p>
            <a:pPr algn="just"/>
            <a:r>
              <a:rPr lang="ja-JP" altLang="en-US" b="1" dirty="0" smtClean="0"/>
              <a:t>◇簡易概要：</a:t>
            </a:r>
            <a:endParaRPr lang="en-US" altLang="ja-JP" b="1" dirty="0" smtClean="0"/>
          </a:p>
          <a:p>
            <a:pPr algn="just"/>
            <a:r>
              <a:rPr lang="en-US" altLang="ja-JP" b="1" dirty="0" smtClean="0"/>
              <a:t>『</a:t>
            </a:r>
            <a:r>
              <a:rPr lang="ja-JP" altLang="en-US" b="1" dirty="0" smtClean="0"/>
              <a:t>吉備を使ったトリプルサポートシステムとは？</a:t>
            </a:r>
            <a:r>
              <a:rPr lang="en-US" altLang="ja-JP" b="1" dirty="0" smtClean="0"/>
              <a:t>』</a:t>
            </a:r>
          </a:p>
          <a:p>
            <a:pPr algn="just"/>
            <a:r>
              <a:rPr lang="ja-JP" altLang="en-US" b="1" dirty="0" smtClean="0"/>
              <a:t>平成</a:t>
            </a:r>
            <a:r>
              <a:rPr lang="en-US" altLang="ja-JP" b="1" dirty="0" smtClean="0"/>
              <a:t>10</a:t>
            </a:r>
            <a:r>
              <a:rPr lang="ja-JP" altLang="en-US" b="1" dirty="0" smtClean="0"/>
              <a:t>年吉備システム導入以来、大手学習塾を含む</a:t>
            </a:r>
            <a:r>
              <a:rPr lang="en-US" altLang="ja-JP" b="1" dirty="0" smtClean="0"/>
              <a:t>100</a:t>
            </a:r>
            <a:r>
              <a:rPr lang="ja-JP" altLang="en-US" b="1" dirty="0" smtClean="0"/>
              <a:t>塾を越える多くの塾関係者が教室見学に訪問！見学を通じて吉備活用ノウハウを是非</a:t>
            </a:r>
            <a:r>
              <a:rPr lang="en-US" altLang="ja-JP" b="1" dirty="0" smtClean="0"/>
              <a:t>GET</a:t>
            </a:r>
            <a:r>
              <a:rPr lang="ja-JP" altLang="en-US" b="1" dirty="0" smtClean="0"/>
              <a:t>してください！</a:t>
            </a:r>
            <a:endParaRPr lang="en-US" altLang="ja-JP" b="1" dirty="0" smtClean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 smtClean="0"/>
          </a:p>
        </p:txBody>
      </p:sp>
      <p:sp>
        <p:nvSpPr>
          <p:cNvPr id="8" name="タイトル"/>
          <p:cNvSpPr>
            <a:spLocks noGrp="1"/>
          </p:cNvSpPr>
          <p:nvPr>
            <p:ph type="body" sz="quarter" idx="10"/>
          </p:nvPr>
        </p:nvSpPr>
        <p:spPr>
          <a:xfrm>
            <a:off x="450156" y="0"/>
            <a:ext cx="3960440" cy="432147"/>
          </a:xfrm>
        </p:spPr>
        <p:txBody>
          <a:bodyPr/>
          <a:lstStyle/>
          <a:p>
            <a:r>
              <a:rPr lang="ja-JP" altLang="en-US" sz="5200" b="1" dirty="0" smtClean="0">
                <a:ln w="38100" cmpd="sng">
                  <a:solidFill>
                    <a:srgbClr val="FF6600"/>
                  </a:solidFill>
                  <a:prstDash val="solid"/>
                </a:ln>
                <a:solidFill>
                  <a:schemeClr val="bg1"/>
                </a:solidFill>
                <a:effectLst>
                  <a:glow rad="44450">
                    <a:schemeClr val="bg1"/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教室見学会</a:t>
            </a:r>
            <a:r>
              <a:rPr lang="en-US" altLang="ja-JP" sz="5200" b="1" dirty="0" smtClean="0">
                <a:ln w="38100" cmpd="sng">
                  <a:solidFill>
                    <a:srgbClr val="FF6600"/>
                  </a:solidFill>
                  <a:prstDash val="solid"/>
                </a:ln>
                <a:solidFill>
                  <a:schemeClr val="bg1"/>
                </a:solidFill>
                <a:effectLst>
                  <a:glow rad="44450">
                    <a:schemeClr val="bg1"/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!</a:t>
            </a:r>
            <a:endParaRPr lang="ja-JP" altLang="en-US" sz="5200" b="1" dirty="0">
              <a:ln w="38100" cmpd="sng">
                <a:solidFill>
                  <a:srgbClr val="FF6600"/>
                </a:solidFill>
                <a:prstDash val="solid"/>
              </a:ln>
              <a:solidFill>
                <a:schemeClr val="bg1"/>
              </a:solidFill>
              <a:effectLst>
                <a:glow rad="44450">
                  <a:schemeClr val="bg1"/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39" name="図プレースホルダ 38" descr="img007.gif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/>
          <a:stretch>
            <a:fillRect/>
          </a:stretch>
        </p:blipFill>
        <p:spPr>
          <a:xfrm>
            <a:off x="6354812" y="828303"/>
            <a:ext cx="2952328" cy="23372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図 25" descr="img_thumbnai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2444" y="6012879"/>
            <a:ext cx="1784410" cy="1332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図 28" descr="図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4132" y="5292799"/>
            <a:ext cx="3328141" cy="1024043"/>
          </a:xfrm>
          <a:prstGeom prst="rect">
            <a:avLst/>
          </a:prstGeom>
        </p:spPr>
      </p:pic>
      <p:sp>
        <p:nvSpPr>
          <p:cNvPr id="36" name="テキスト ボックス 35"/>
          <p:cNvSpPr txBox="1"/>
          <p:nvPr/>
        </p:nvSpPr>
        <p:spPr>
          <a:xfrm>
            <a:off x="522164" y="4356695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18:50</a:t>
            </a:r>
            <a:r>
              <a:rPr kumimoji="1" lang="ja-JP" altLang="en-US" sz="1600" dirty="0" smtClean="0"/>
              <a:t>～　 駅改札　</a:t>
            </a:r>
            <a:r>
              <a:rPr lang="ja-JP" altLang="en-US" sz="1600" dirty="0" smtClean="0"/>
              <a:t>合流</a:t>
            </a:r>
            <a:endParaRPr kumimoji="1" lang="en-US" altLang="ja-JP" sz="1600" dirty="0" smtClean="0"/>
          </a:p>
          <a:p>
            <a:r>
              <a:rPr lang="en-US" altLang="ja-JP" sz="1600" dirty="0" smtClean="0"/>
              <a:t>19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00</a:t>
            </a:r>
            <a:r>
              <a:rPr lang="ja-JP" altLang="en-US" sz="1600" dirty="0" smtClean="0"/>
              <a:t>～　教室見学</a:t>
            </a:r>
            <a:endParaRPr lang="en-US" altLang="ja-JP" sz="1600" dirty="0" smtClean="0"/>
          </a:p>
          <a:p>
            <a:r>
              <a:rPr kumimoji="1" lang="en-US" altLang="ja-JP" sz="1600" dirty="0" smtClean="0"/>
              <a:t>20</a:t>
            </a:r>
            <a:r>
              <a:rPr kumimoji="1" lang="ja-JP" altLang="en-US" sz="1600" dirty="0" smtClean="0"/>
              <a:t>：</a:t>
            </a:r>
            <a:r>
              <a:rPr kumimoji="1" lang="en-US" altLang="ja-JP" sz="1600" dirty="0" smtClean="0"/>
              <a:t>00</a:t>
            </a:r>
            <a:r>
              <a:rPr kumimoji="1" lang="ja-JP" altLang="en-US" sz="1600" dirty="0" smtClean="0"/>
              <a:t>～　懇親会（希望者のみ）</a:t>
            </a:r>
            <a:endParaRPr kumimoji="1" lang="ja-JP" altLang="en-US" sz="1600" dirty="0"/>
          </a:p>
        </p:txBody>
      </p:sp>
      <p:graphicFrame>
        <p:nvGraphicFramePr>
          <p:cNvPr id="50" name="表 49"/>
          <p:cNvGraphicFramePr>
            <a:graphicFrameLocks noGrp="1"/>
          </p:cNvGraphicFramePr>
          <p:nvPr/>
        </p:nvGraphicFramePr>
        <p:xfrm>
          <a:off x="4914652" y="4428703"/>
          <a:ext cx="5634732" cy="2382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4732"/>
              </a:tblGrid>
              <a:tr h="432048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46772">
                <a:tc>
                  <a:txBody>
                    <a:bodyPr/>
                    <a:lstStyle/>
                    <a:p>
                      <a:r>
                        <a:rPr kumimoji="1" lang="ja-JP" altLang="en-US" sz="1200" u="sng" dirty="0" smtClean="0"/>
                        <a:t>貴塾名</a:t>
                      </a:r>
                      <a:endParaRPr kumimoji="1" lang="ja-JP" altLang="en-US" sz="1200" u="sng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38">
                <a:tc>
                  <a:txBody>
                    <a:bodyPr/>
                    <a:lstStyle/>
                    <a:p>
                      <a:r>
                        <a:rPr kumimoji="1" lang="ja-JP" altLang="en-US" sz="1200" u="sng" dirty="0" smtClean="0"/>
                        <a:t>住所</a:t>
                      </a:r>
                      <a:endParaRPr kumimoji="1" lang="ja-JP" altLang="en-US" sz="1200" u="sng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50">
                <a:tc>
                  <a:txBody>
                    <a:bodyPr/>
                    <a:lstStyle/>
                    <a:p>
                      <a:endParaRPr kumimoji="1" lang="ja-JP" altLang="en-US" sz="1200" u="sng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0160">
                <a:tc>
                  <a:txBody>
                    <a:bodyPr/>
                    <a:lstStyle/>
                    <a:p>
                      <a:r>
                        <a:rPr kumimoji="1" lang="ja-JP" altLang="en-US" sz="1200" u="sng" dirty="0" smtClean="0"/>
                        <a:t>ＴＥＬ：</a:t>
                      </a:r>
                      <a:endParaRPr kumimoji="1" lang="ja-JP" altLang="en-US" sz="1200" u="sn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" name="テキスト ボックス 50"/>
          <p:cNvSpPr txBox="1"/>
          <p:nvPr/>
        </p:nvSpPr>
        <p:spPr>
          <a:xfrm>
            <a:off x="5202684" y="4500711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ea typeface="ふみゴシック" pitchFamily="65" charset="-128"/>
              </a:rPr>
              <a:t>参加お申込み　　　　　　</a:t>
            </a:r>
            <a:r>
              <a:rPr lang="en-US" altLang="ja-JP" sz="1400" dirty="0" smtClean="0">
                <a:latin typeface="+mn-ea"/>
              </a:rPr>
              <a:t>Fax:086-256-4482(</a:t>
            </a:r>
            <a:r>
              <a:rPr lang="ja-JP" altLang="en-US" sz="1400" dirty="0" smtClean="0">
                <a:latin typeface="+mn-ea"/>
              </a:rPr>
              <a:t>岡山本社）</a:t>
            </a:r>
            <a:endParaRPr kumimoji="1" lang="en-US" altLang="ja-JP" sz="1400" dirty="0" smtClean="0">
              <a:latin typeface="+mn-ea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130676" y="6948983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400" b="1" dirty="0" smtClean="0">
                <a:solidFill>
                  <a:srgbClr val="FF0000"/>
                </a:solidFill>
              </a:rPr>
              <a:t>参加される方は上記ご記入の上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>FAX</a:t>
            </a:r>
            <a:r>
              <a:rPr kumimoji="1" lang="ja-JP" altLang="en-US" sz="1400" b="1" dirty="0" smtClean="0">
                <a:solidFill>
                  <a:srgbClr val="FF0000"/>
                </a:solidFill>
              </a:rPr>
              <a:t>お願い致します。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245128" y="5004767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+mn-ea"/>
              </a:rPr>
              <a:t>懇親会参加　（　○　・　</a:t>
            </a:r>
            <a:r>
              <a:rPr lang="en-US" altLang="ja-JP" sz="1400" dirty="0" smtClean="0">
                <a:latin typeface="+mn-ea"/>
              </a:rPr>
              <a:t>×</a:t>
            </a:r>
            <a:r>
              <a:rPr lang="ja-JP" altLang="en-US" sz="1400" dirty="0" smtClean="0">
                <a:latin typeface="+mn-ea"/>
              </a:rPr>
              <a:t>　）</a:t>
            </a:r>
            <a:endParaRPr kumimoji="1"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2464068"/>
      </p:ext>
    </p:extLst>
  </p:cSld>
  <p:clrMapOvr>
    <a:masterClrMapping/>
  </p:clrMapOvr>
</p:sld>
</file>

<file path=ppt/theme/theme1.xml><?xml version="1.0" encoding="utf-8"?>
<a:theme xmlns:a="http://schemas.openxmlformats.org/drawingml/2006/main" name="21202_recreation_gu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DE7129A-0746-4800-B486-099B7F4547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21202_recreation_guide</Template>
  <TotalTime>0</TotalTime>
  <Words>93</Words>
  <Application>Microsoft Office PowerPoint</Application>
  <PresentationFormat>ユーザー設定</PresentationFormat>
  <Paragraphs>23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21202_recreation_guide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2013-10-08T06:54:44Z</dcterms:created>
  <dcterms:modified xsi:type="dcterms:W3CDTF">2013-10-11T04:37:50Z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TC027769279991</vt:lpwstr>
  </property>
</Properties>
</file>